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87" r:id="rId3"/>
    <p:sldId id="307" r:id="rId4"/>
    <p:sldId id="308" r:id="rId5"/>
    <p:sldId id="309" r:id="rId6"/>
    <p:sldId id="310" r:id="rId7"/>
    <p:sldId id="306" r:id="rId8"/>
    <p:sldId id="312" r:id="rId9"/>
    <p:sldId id="313" r:id="rId10"/>
    <p:sldId id="288" r:id="rId11"/>
    <p:sldId id="315" r:id="rId12"/>
    <p:sldId id="321" r:id="rId13"/>
    <p:sldId id="305" r:id="rId14"/>
    <p:sldId id="311" r:id="rId15"/>
    <p:sldId id="314" r:id="rId16"/>
    <p:sldId id="316" r:id="rId17"/>
    <p:sldId id="322" r:id="rId18"/>
    <p:sldId id="300" r:id="rId19"/>
    <p:sldId id="302" r:id="rId20"/>
    <p:sldId id="303" r:id="rId21"/>
    <p:sldId id="301" r:id="rId22"/>
    <p:sldId id="290" r:id="rId23"/>
    <p:sldId id="291" r:id="rId24"/>
    <p:sldId id="292" r:id="rId25"/>
    <p:sldId id="293" r:id="rId26"/>
    <p:sldId id="294" r:id="rId27"/>
    <p:sldId id="295" r:id="rId28"/>
    <p:sldId id="299" r:id="rId29"/>
    <p:sldId id="323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1"/>
    <a:srgbClr val="E1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91" d="100"/>
          <a:sy n="91" d="100"/>
        </p:scale>
        <p:origin x="-63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7DAD7-763D-418B-93B7-B2D0FD4D1108}" type="presOf" srcId="{25F533B4-5261-4F79-BD4D-6A12B2B5D1E4}" destId="{6E763B28-D2A6-4147-A526-4C65BD94B003}" srcOrd="0" destOrd="0" presId="urn:microsoft.com/office/officeart/2005/8/layout/vList4"/>
    <dgm:cxn modelId="{27F3C652-66AE-4529-B901-DC8671D1B1EA}" type="presOf" srcId="{A58BC3EF-A95D-4730-9738-5AA446AB1765}" destId="{EF68DDB5-F53F-483D-B04F-B10672BC1351}" srcOrd="0" destOrd="0" presId="urn:microsoft.com/office/officeart/2005/8/layout/vList4"/>
    <dgm:cxn modelId="{88DB4CC3-021C-4FCA-B21B-B3AFF922F4F9}" type="presOf" srcId="{5EA83094-A422-4240-909B-823CFA989C54}" destId="{0AE6D38A-1C2F-472D-BDE8-96DEC9577DE2}" srcOrd="0" destOrd="0" presId="urn:microsoft.com/office/officeart/2005/8/layout/vList4"/>
    <dgm:cxn modelId="{8D2F7616-0D6F-46DC-8A5F-B96220C741EB}" type="presOf" srcId="{A58BC3EF-A95D-4730-9738-5AA446AB1765}" destId="{437B1279-4F1E-4BFA-827D-D4DD056BD6F6}" srcOrd="1" destOrd="0" presId="urn:microsoft.com/office/officeart/2005/8/layout/vList4"/>
    <dgm:cxn modelId="{26D14E6B-2214-4692-A2B9-081C5F8D1687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CA6EB338-23A7-4731-B2B4-6B21AA971381}" type="presOf" srcId="{25F533B4-5261-4F79-BD4D-6A12B2B5D1E4}" destId="{05A96675-885E-432B-A0D1-76C7CF6121CD}" srcOrd="1" destOrd="0" presId="urn:microsoft.com/office/officeart/2005/8/layout/vList4"/>
    <dgm:cxn modelId="{981B1189-081F-43BD-96F5-E073A772819A}" type="presOf" srcId="{4537ECF7-E126-43B1-B7F1-294B4DA042CB}" destId="{950DA7AA-57EB-4B16-B440-85271E39DDC2}" srcOrd="1" destOrd="0" presId="urn:microsoft.com/office/officeart/2005/8/layout/vList4"/>
    <dgm:cxn modelId="{459FCF17-8E11-447A-A637-DB180F7AB62B}" type="presOf" srcId="{4537ECF7-E126-43B1-B7F1-294B4DA042CB}" destId="{F66C66B7-C4FD-4FE5-AAFB-3EED5A3A3A61}" srcOrd="0" destOrd="0" presId="urn:microsoft.com/office/officeart/2005/8/layout/vList4"/>
    <dgm:cxn modelId="{401103EA-A7F0-4A1B-B5E8-6B5BA58FB91C}" type="presOf" srcId="{5EA83094-A422-4240-909B-823CFA989C54}" destId="{1982E518-FFA4-40DE-B502-4BC5121F5A7D}" srcOrd="1" destOrd="0" presId="urn:microsoft.com/office/officeart/2005/8/layout/vList4"/>
    <dgm:cxn modelId="{0EFF3A3B-5D6C-4A94-8D4A-B7763EE32DC0}" type="presParOf" srcId="{B7FDDF0B-B256-4F40-B4B3-572EE8EC060A}" destId="{743F5397-1ACE-4109-B393-321E1558EA60}" srcOrd="0" destOrd="0" presId="urn:microsoft.com/office/officeart/2005/8/layout/vList4"/>
    <dgm:cxn modelId="{C69D9216-FAC6-402D-A299-71B88E281C4D}" type="presParOf" srcId="{743F5397-1ACE-4109-B393-321E1558EA60}" destId="{EF68DDB5-F53F-483D-B04F-B10672BC1351}" srcOrd="0" destOrd="0" presId="urn:microsoft.com/office/officeart/2005/8/layout/vList4"/>
    <dgm:cxn modelId="{FB347613-28E4-45BD-9370-F4EAA6C4ED5A}" type="presParOf" srcId="{743F5397-1ACE-4109-B393-321E1558EA60}" destId="{6A2DF4EC-0862-4C2D-8F15-32CF979AC12D}" srcOrd="1" destOrd="0" presId="urn:microsoft.com/office/officeart/2005/8/layout/vList4"/>
    <dgm:cxn modelId="{FD772FE5-2C29-4338-A11B-94871BE5B794}" type="presParOf" srcId="{743F5397-1ACE-4109-B393-321E1558EA60}" destId="{437B1279-4F1E-4BFA-827D-D4DD056BD6F6}" srcOrd="2" destOrd="0" presId="urn:microsoft.com/office/officeart/2005/8/layout/vList4"/>
    <dgm:cxn modelId="{80623C66-21B1-4BB8-A61A-AB1E0ECA74A0}" type="presParOf" srcId="{B7FDDF0B-B256-4F40-B4B3-572EE8EC060A}" destId="{9F8D8117-CCE8-4E90-BB4C-4415573E3935}" srcOrd="1" destOrd="0" presId="urn:microsoft.com/office/officeart/2005/8/layout/vList4"/>
    <dgm:cxn modelId="{7769A495-B608-49AD-B893-B93CB0AE9530}" type="presParOf" srcId="{B7FDDF0B-B256-4F40-B4B3-572EE8EC060A}" destId="{B6641100-8AD6-4FBE-9568-B21614F8C15D}" srcOrd="2" destOrd="0" presId="urn:microsoft.com/office/officeart/2005/8/layout/vList4"/>
    <dgm:cxn modelId="{F43547B5-9179-4443-B94E-ACEA4963B40A}" type="presParOf" srcId="{B6641100-8AD6-4FBE-9568-B21614F8C15D}" destId="{F66C66B7-C4FD-4FE5-AAFB-3EED5A3A3A61}" srcOrd="0" destOrd="0" presId="urn:microsoft.com/office/officeart/2005/8/layout/vList4"/>
    <dgm:cxn modelId="{96668001-8115-43F8-93BF-ACAC31923E8A}" type="presParOf" srcId="{B6641100-8AD6-4FBE-9568-B21614F8C15D}" destId="{4C81B880-7126-486A-BFAA-5A4128A01363}" srcOrd="1" destOrd="0" presId="urn:microsoft.com/office/officeart/2005/8/layout/vList4"/>
    <dgm:cxn modelId="{55F9D6C4-F0ED-473F-A08F-CDB0516944CC}" type="presParOf" srcId="{B6641100-8AD6-4FBE-9568-B21614F8C15D}" destId="{950DA7AA-57EB-4B16-B440-85271E39DDC2}" srcOrd="2" destOrd="0" presId="urn:microsoft.com/office/officeart/2005/8/layout/vList4"/>
    <dgm:cxn modelId="{C9EDEBA3-B018-46FD-968D-A7A2A7DCF6E9}" type="presParOf" srcId="{B7FDDF0B-B256-4F40-B4B3-572EE8EC060A}" destId="{4F14C9CA-D985-4E5B-9E1D-10288598A0CD}" srcOrd="3" destOrd="0" presId="urn:microsoft.com/office/officeart/2005/8/layout/vList4"/>
    <dgm:cxn modelId="{7CC214E8-AF5A-4B36-AB37-052D87320F50}" type="presParOf" srcId="{B7FDDF0B-B256-4F40-B4B3-572EE8EC060A}" destId="{3AAFA863-F9BE-4B94-B9D5-E9E4C1B536E8}" srcOrd="4" destOrd="0" presId="urn:microsoft.com/office/officeart/2005/8/layout/vList4"/>
    <dgm:cxn modelId="{7939C10D-9F5F-4F0A-8CC0-B4464B3DC60D}" type="presParOf" srcId="{3AAFA863-F9BE-4B94-B9D5-E9E4C1B536E8}" destId="{6E763B28-D2A6-4147-A526-4C65BD94B003}" srcOrd="0" destOrd="0" presId="urn:microsoft.com/office/officeart/2005/8/layout/vList4"/>
    <dgm:cxn modelId="{1186EB70-BCCD-4D50-AC0A-D96297D2D221}" type="presParOf" srcId="{3AAFA863-F9BE-4B94-B9D5-E9E4C1B536E8}" destId="{BEE1DFDB-5F7B-4DD3-9FA5-C4A2816AD09C}" srcOrd="1" destOrd="0" presId="urn:microsoft.com/office/officeart/2005/8/layout/vList4"/>
    <dgm:cxn modelId="{43ED8AD0-4EA2-4F99-86C4-109A132CB725}" type="presParOf" srcId="{3AAFA863-F9BE-4B94-B9D5-E9E4C1B536E8}" destId="{05A96675-885E-432B-A0D1-76C7CF6121CD}" srcOrd="2" destOrd="0" presId="urn:microsoft.com/office/officeart/2005/8/layout/vList4"/>
    <dgm:cxn modelId="{AC6F50A0-CEEC-4C8F-A658-C496A0ADD030}" type="presParOf" srcId="{B7FDDF0B-B256-4F40-B4B3-572EE8EC060A}" destId="{73E1BEFE-7398-4AA4-B35B-3D4DE10B903A}" srcOrd="5" destOrd="0" presId="urn:microsoft.com/office/officeart/2005/8/layout/vList4"/>
    <dgm:cxn modelId="{BA5BD379-7F05-483E-84DC-CCBAB7A6C1C7}" type="presParOf" srcId="{B7FDDF0B-B256-4F40-B4B3-572EE8EC060A}" destId="{2A78B80A-E454-4E34-B092-ECF377BE149C}" srcOrd="6" destOrd="0" presId="urn:microsoft.com/office/officeart/2005/8/layout/vList4"/>
    <dgm:cxn modelId="{CB462B28-FFF8-4C3B-BFAA-6AA928026443}" type="presParOf" srcId="{2A78B80A-E454-4E34-B092-ECF377BE149C}" destId="{0AE6D38A-1C2F-472D-BDE8-96DEC9577DE2}" srcOrd="0" destOrd="0" presId="urn:microsoft.com/office/officeart/2005/8/layout/vList4"/>
    <dgm:cxn modelId="{00BB8062-BF6E-4552-A68E-B367DCF36D98}" type="presParOf" srcId="{2A78B80A-E454-4E34-B092-ECF377BE149C}" destId="{E919FCCA-F070-4B2C-9DB3-587494F48EE1}" srcOrd="1" destOrd="0" presId="urn:microsoft.com/office/officeart/2005/8/layout/vList4"/>
    <dgm:cxn modelId="{3CDA7593-6229-4D9F-83B0-474817784AB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7EAD6-7618-4135-8C59-F40DE2648A20}" type="presOf" srcId="{A58BC3EF-A95D-4730-9738-5AA446AB1765}" destId="{EF68DDB5-F53F-483D-B04F-B10672BC1351}" srcOrd="0" destOrd="0" presId="urn:microsoft.com/office/officeart/2005/8/layout/vList4"/>
    <dgm:cxn modelId="{7BD2222D-0F05-47F2-8D73-371EC35F1DBE}" type="presOf" srcId="{25F533B4-5261-4F79-BD4D-6A12B2B5D1E4}" destId="{6E763B28-D2A6-4147-A526-4C65BD94B003}" srcOrd="0" destOrd="0" presId="urn:microsoft.com/office/officeart/2005/8/layout/vList4"/>
    <dgm:cxn modelId="{93D27612-4F03-4A61-B0BE-3193CBCF32FC}" type="presOf" srcId="{A58BC3EF-A95D-4730-9738-5AA446AB1765}" destId="{437B1279-4F1E-4BFA-827D-D4DD056BD6F6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66411640-E344-4972-95EA-7B21948D793E}" type="presOf" srcId="{4537ECF7-E126-43B1-B7F1-294B4DA042CB}" destId="{F66C66B7-C4FD-4FE5-AAFB-3EED5A3A3A61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FE062125-F5B1-4AC9-A93B-9CB0B3B80624}" type="presOf" srcId="{5EA83094-A422-4240-909B-823CFA989C54}" destId="{0AE6D38A-1C2F-472D-BDE8-96DEC9577DE2}" srcOrd="0" destOrd="0" presId="urn:microsoft.com/office/officeart/2005/8/layout/vList4"/>
    <dgm:cxn modelId="{0C27F06D-6AA2-436F-89B5-83F56CCD8751}" type="presOf" srcId="{5EA83094-A422-4240-909B-823CFA989C54}" destId="{1982E518-FFA4-40DE-B502-4BC5121F5A7D}" srcOrd="1" destOrd="0" presId="urn:microsoft.com/office/officeart/2005/8/layout/vList4"/>
    <dgm:cxn modelId="{633A8400-25FC-46BE-A98D-3F1CF622AAA3}" type="presOf" srcId="{CC5B36E6-0961-4DB9-BC8E-871FC7FF48EF}" destId="{B7FDDF0B-B256-4F40-B4B3-572EE8EC060A}" srcOrd="0" destOrd="0" presId="urn:microsoft.com/office/officeart/2005/8/layout/vList4"/>
    <dgm:cxn modelId="{9B749527-5117-4561-BFAC-807C1A7CE738}" type="presOf" srcId="{25F533B4-5261-4F79-BD4D-6A12B2B5D1E4}" destId="{05A96675-885E-432B-A0D1-76C7CF6121CD}" srcOrd="1" destOrd="0" presId="urn:microsoft.com/office/officeart/2005/8/layout/vList4"/>
    <dgm:cxn modelId="{ACF7AA26-CEAA-4CC0-848E-E0B05230DC81}" type="presOf" srcId="{4537ECF7-E126-43B1-B7F1-294B4DA042CB}" destId="{950DA7AA-57EB-4B16-B440-85271E39DDC2}" srcOrd="1" destOrd="0" presId="urn:microsoft.com/office/officeart/2005/8/layout/vList4"/>
    <dgm:cxn modelId="{3D1FE32A-D0EC-4F09-984A-37B7618424DB}" type="presParOf" srcId="{B7FDDF0B-B256-4F40-B4B3-572EE8EC060A}" destId="{743F5397-1ACE-4109-B393-321E1558EA60}" srcOrd="0" destOrd="0" presId="urn:microsoft.com/office/officeart/2005/8/layout/vList4"/>
    <dgm:cxn modelId="{036BCA5F-F33A-4B23-BEA5-C99EA32A5A4B}" type="presParOf" srcId="{743F5397-1ACE-4109-B393-321E1558EA60}" destId="{EF68DDB5-F53F-483D-B04F-B10672BC1351}" srcOrd="0" destOrd="0" presId="urn:microsoft.com/office/officeart/2005/8/layout/vList4"/>
    <dgm:cxn modelId="{63CA4DEA-1F71-4469-896F-3204D24AC255}" type="presParOf" srcId="{743F5397-1ACE-4109-B393-321E1558EA60}" destId="{6A2DF4EC-0862-4C2D-8F15-32CF979AC12D}" srcOrd="1" destOrd="0" presId="urn:microsoft.com/office/officeart/2005/8/layout/vList4"/>
    <dgm:cxn modelId="{6BFB07DE-1165-4569-8524-E3360FB53F50}" type="presParOf" srcId="{743F5397-1ACE-4109-B393-321E1558EA60}" destId="{437B1279-4F1E-4BFA-827D-D4DD056BD6F6}" srcOrd="2" destOrd="0" presId="urn:microsoft.com/office/officeart/2005/8/layout/vList4"/>
    <dgm:cxn modelId="{2C60C2F5-408B-41D8-834B-1C021A885B44}" type="presParOf" srcId="{B7FDDF0B-B256-4F40-B4B3-572EE8EC060A}" destId="{9F8D8117-CCE8-4E90-BB4C-4415573E3935}" srcOrd="1" destOrd="0" presId="urn:microsoft.com/office/officeart/2005/8/layout/vList4"/>
    <dgm:cxn modelId="{B44D6034-62A9-4A18-9C84-93C799592A41}" type="presParOf" srcId="{B7FDDF0B-B256-4F40-B4B3-572EE8EC060A}" destId="{B6641100-8AD6-4FBE-9568-B21614F8C15D}" srcOrd="2" destOrd="0" presId="urn:microsoft.com/office/officeart/2005/8/layout/vList4"/>
    <dgm:cxn modelId="{FB296C4C-1139-49EB-AEA7-B6C111D47D16}" type="presParOf" srcId="{B6641100-8AD6-4FBE-9568-B21614F8C15D}" destId="{F66C66B7-C4FD-4FE5-AAFB-3EED5A3A3A61}" srcOrd="0" destOrd="0" presId="urn:microsoft.com/office/officeart/2005/8/layout/vList4"/>
    <dgm:cxn modelId="{6B93BD84-BAF6-45E9-9E7A-BC7289379325}" type="presParOf" srcId="{B6641100-8AD6-4FBE-9568-B21614F8C15D}" destId="{4C81B880-7126-486A-BFAA-5A4128A01363}" srcOrd="1" destOrd="0" presId="urn:microsoft.com/office/officeart/2005/8/layout/vList4"/>
    <dgm:cxn modelId="{7D309F7D-CB6F-4967-AF8C-B111B00D0BC1}" type="presParOf" srcId="{B6641100-8AD6-4FBE-9568-B21614F8C15D}" destId="{950DA7AA-57EB-4B16-B440-85271E39DDC2}" srcOrd="2" destOrd="0" presId="urn:microsoft.com/office/officeart/2005/8/layout/vList4"/>
    <dgm:cxn modelId="{420387ED-2585-4888-9628-C6508772194E}" type="presParOf" srcId="{B7FDDF0B-B256-4F40-B4B3-572EE8EC060A}" destId="{4F14C9CA-D985-4E5B-9E1D-10288598A0CD}" srcOrd="3" destOrd="0" presId="urn:microsoft.com/office/officeart/2005/8/layout/vList4"/>
    <dgm:cxn modelId="{339A9CCE-7099-442E-BC26-782F49AE338F}" type="presParOf" srcId="{B7FDDF0B-B256-4F40-B4B3-572EE8EC060A}" destId="{3AAFA863-F9BE-4B94-B9D5-E9E4C1B536E8}" srcOrd="4" destOrd="0" presId="urn:microsoft.com/office/officeart/2005/8/layout/vList4"/>
    <dgm:cxn modelId="{686F87BC-2B1D-48C5-98EA-266129CBC3BB}" type="presParOf" srcId="{3AAFA863-F9BE-4B94-B9D5-E9E4C1B536E8}" destId="{6E763B28-D2A6-4147-A526-4C65BD94B003}" srcOrd="0" destOrd="0" presId="urn:microsoft.com/office/officeart/2005/8/layout/vList4"/>
    <dgm:cxn modelId="{E8789555-21E1-4735-B425-78690A7DE875}" type="presParOf" srcId="{3AAFA863-F9BE-4B94-B9D5-E9E4C1B536E8}" destId="{BEE1DFDB-5F7B-4DD3-9FA5-C4A2816AD09C}" srcOrd="1" destOrd="0" presId="urn:microsoft.com/office/officeart/2005/8/layout/vList4"/>
    <dgm:cxn modelId="{CB0D69C9-D546-4CD4-8DD5-FDEB9B2C2130}" type="presParOf" srcId="{3AAFA863-F9BE-4B94-B9D5-E9E4C1B536E8}" destId="{05A96675-885E-432B-A0D1-76C7CF6121CD}" srcOrd="2" destOrd="0" presId="urn:microsoft.com/office/officeart/2005/8/layout/vList4"/>
    <dgm:cxn modelId="{049D484B-80CF-487C-AB47-3E3BF881C72A}" type="presParOf" srcId="{B7FDDF0B-B256-4F40-B4B3-572EE8EC060A}" destId="{73E1BEFE-7398-4AA4-B35B-3D4DE10B903A}" srcOrd="5" destOrd="0" presId="urn:microsoft.com/office/officeart/2005/8/layout/vList4"/>
    <dgm:cxn modelId="{D8CAA7FD-9939-408F-A527-4DC8192A66F9}" type="presParOf" srcId="{B7FDDF0B-B256-4F40-B4B3-572EE8EC060A}" destId="{2A78B80A-E454-4E34-B092-ECF377BE149C}" srcOrd="6" destOrd="0" presId="urn:microsoft.com/office/officeart/2005/8/layout/vList4"/>
    <dgm:cxn modelId="{CE70B477-7556-4DEF-87F7-7FD81663A5AB}" type="presParOf" srcId="{2A78B80A-E454-4E34-B092-ECF377BE149C}" destId="{0AE6D38A-1C2F-472D-BDE8-96DEC9577DE2}" srcOrd="0" destOrd="0" presId="urn:microsoft.com/office/officeart/2005/8/layout/vList4"/>
    <dgm:cxn modelId="{5CB28460-4185-43E6-93DF-A5B23ACED5CE}" type="presParOf" srcId="{2A78B80A-E454-4E34-B092-ECF377BE149C}" destId="{E919FCCA-F070-4B2C-9DB3-587494F48EE1}" srcOrd="1" destOrd="0" presId="urn:microsoft.com/office/officeart/2005/8/layout/vList4"/>
    <dgm:cxn modelId="{B6066D01-2ED2-491B-B042-753672099A5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4DE7-6086-4EF8-820C-DCF0B0DC4B6C}" type="presOf" srcId="{25F533B4-5261-4F79-BD4D-6A12B2B5D1E4}" destId="{05A96675-885E-432B-A0D1-76C7CF6121CD}" srcOrd="1" destOrd="0" presId="urn:microsoft.com/office/officeart/2005/8/layout/vList4"/>
    <dgm:cxn modelId="{F11A6842-D921-49B6-9991-F63518B7800F}" type="presOf" srcId="{A58BC3EF-A95D-4730-9738-5AA446AB1765}" destId="{EF68DDB5-F53F-483D-B04F-B10672BC1351}" srcOrd="0" destOrd="0" presId="urn:microsoft.com/office/officeart/2005/8/layout/vList4"/>
    <dgm:cxn modelId="{20058988-44E5-435E-B02C-2B5B3F9C8BF9}" type="presOf" srcId="{4537ECF7-E126-43B1-B7F1-294B4DA042CB}" destId="{950DA7AA-57EB-4B16-B440-85271E39DDC2}" srcOrd="1" destOrd="0" presId="urn:microsoft.com/office/officeart/2005/8/layout/vList4"/>
    <dgm:cxn modelId="{51420290-B23D-408B-88AC-A57D72A93288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BCED631-0C9C-43A8-91AE-4551AC3BC734}" type="presOf" srcId="{4537ECF7-E126-43B1-B7F1-294B4DA042CB}" destId="{F66C66B7-C4FD-4FE5-AAFB-3EED5A3A3A61}" srcOrd="0" destOrd="0" presId="urn:microsoft.com/office/officeart/2005/8/layout/vList4"/>
    <dgm:cxn modelId="{905AF214-FB87-4304-BC7A-CDE7FCFCE6D5}" type="presOf" srcId="{25F533B4-5261-4F79-BD4D-6A12B2B5D1E4}" destId="{6E763B28-D2A6-4147-A526-4C65BD94B003}" srcOrd="0" destOrd="0" presId="urn:microsoft.com/office/officeart/2005/8/layout/vList4"/>
    <dgm:cxn modelId="{9BEB98A5-5288-44EF-9409-B369C603C98E}" type="presOf" srcId="{5EA83094-A422-4240-909B-823CFA989C54}" destId="{0AE6D38A-1C2F-472D-BDE8-96DEC9577DE2}" srcOrd="0" destOrd="0" presId="urn:microsoft.com/office/officeart/2005/8/layout/vList4"/>
    <dgm:cxn modelId="{3B88E047-BA64-43AC-811D-C5FA84B23DB4}" type="presOf" srcId="{A58BC3EF-A95D-4730-9738-5AA446AB1765}" destId="{437B1279-4F1E-4BFA-827D-D4DD056BD6F6}" srcOrd="1" destOrd="0" presId="urn:microsoft.com/office/officeart/2005/8/layout/vList4"/>
    <dgm:cxn modelId="{5B3ECFA2-65A7-4B63-89FB-25F17241897C}" type="presOf" srcId="{CC5B36E6-0961-4DB9-BC8E-871FC7FF48EF}" destId="{B7FDDF0B-B256-4F40-B4B3-572EE8EC060A}" srcOrd="0" destOrd="0" presId="urn:microsoft.com/office/officeart/2005/8/layout/vList4"/>
    <dgm:cxn modelId="{BB84331A-B984-49D6-852E-AA0BDAA1D94C}" type="presParOf" srcId="{B7FDDF0B-B256-4F40-B4B3-572EE8EC060A}" destId="{743F5397-1ACE-4109-B393-321E1558EA60}" srcOrd="0" destOrd="0" presId="urn:microsoft.com/office/officeart/2005/8/layout/vList4"/>
    <dgm:cxn modelId="{F23FF1BD-FA0D-4590-B9DA-DC7E96BE4FAB}" type="presParOf" srcId="{743F5397-1ACE-4109-B393-321E1558EA60}" destId="{EF68DDB5-F53F-483D-B04F-B10672BC1351}" srcOrd="0" destOrd="0" presId="urn:microsoft.com/office/officeart/2005/8/layout/vList4"/>
    <dgm:cxn modelId="{164A51E3-615B-4E88-B0F3-65C05FF37E19}" type="presParOf" srcId="{743F5397-1ACE-4109-B393-321E1558EA60}" destId="{6A2DF4EC-0862-4C2D-8F15-32CF979AC12D}" srcOrd="1" destOrd="0" presId="urn:microsoft.com/office/officeart/2005/8/layout/vList4"/>
    <dgm:cxn modelId="{08341F0F-FF78-4317-8370-ECB2DCF9C806}" type="presParOf" srcId="{743F5397-1ACE-4109-B393-321E1558EA60}" destId="{437B1279-4F1E-4BFA-827D-D4DD056BD6F6}" srcOrd="2" destOrd="0" presId="urn:microsoft.com/office/officeart/2005/8/layout/vList4"/>
    <dgm:cxn modelId="{B4749F21-46B8-4FF1-BE5B-7DFB17256A8A}" type="presParOf" srcId="{B7FDDF0B-B256-4F40-B4B3-572EE8EC060A}" destId="{9F8D8117-CCE8-4E90-BB4C-4415573E3935}" srcOrd="1" destOrd="0" presId="urn:microsoft.com/office/officeart/2005/8/layout/vList4"/>
    <dgm:cxn modelId="{AFE36331-6417-464A-AECF-9D00265717DE}" type="presParOf" srcId="{B7FDDF0B-B256-4F40-B4B3-572EE8EC060A}" destId="{B6641100-8AD6-4FBE-9568-B21614F8C15D}" srcOrd="2" destOrd="0" presId="urn:microsoft.com/office/officeart/2005/8/layout/vList4"/>
    <dgm:cxn modelId="{1F522569-FCC4-4D8D-951D-D139F30128DA}" type="presParOf" srcId="{B6641100-8AD6-4FBE-9568-B21614F8C15D}" destId="{F66C66B7-C4FD-4FE5-AAFB-3EED5A3A3A61}" srcOrd="0" destOrd="0" presId="urn:microsoft.com/office/officeart/2005/8/layout/vList4"/>
    <dgm:cxn modelId="{8C8AB444-8FF5-4B69-9737-2480960EFFB8}" type="presParOf" srcId="{B6641100-8AD6-4FBE-9568-B21614F8C15D}" destId="{4C81B880-7126-486A-BFAA-5A4128A01363}" srcOrd="1" destOrd="0" presId="urn:microsoft.com/office/officeart/2005/8/layout/vList4"/>
    <dgm:cxn modelId="{3EB57E80-3BB6-4DBB-A4A8-727759BCE0F1}" type="presParOf" srcId="{B6641100-8AD6-4FBE-9568-B21614F8C15D}" destId="{950DA7AA-57EB-4B16-B440-85271E39DDC2}" srcOrd="2" destOrd="0" presId="urn:microsoft.com/office/officeart/2005/8/layout/vList4"/>
    <dgm:cxn modelId="{1176D76B-FACD-4BF7-AEC2-8D56FBAA48D6}" type="presParOf" srcId="{B7FDDF0B-B256-4F40-B4B3-572EE8EC060A}" destId="{4F14C9CA-D985-4E5B-9E1D-10288598A0CD}" srcOrd="3" destOrd="0" presId="urn:microsoft.com/office/officeart/2005/8/layout/vList4"/>
    <dgm:cxn modelId="{607FEB17-E41B-4400-BF45-E6322280B8C2}" type="presParOf" srcId="{B7FDDF0B-B256-4F40-B4B3-572EE8EC060A}" destId="{3AAFA863-F9BE-4B94-B9D5-E9E4C1B536E8}" srcOrd="4" destOrd="0" presId="urn:microsoft.com/office/officeart/2005/8/layout/vList4"/>
    <dgm:cxn modelId="{404A212D-C769-4673-AC4C-99C65BCBAA21}" type="presParOf" srcId="{3AAFA863-F9BE-4B94-B9D5-E9E4C1B536E8}" destId="{6E763B28-D2A6-4147-A526-4C65BD94B003}" srcOrd="0" destOrd="0" presId="urn:microsoft.com/office/officeart/2005/8/layout/vList4"/>
    <dgm:cxn modelId="{C40DD3D6-8C6C-4782-B117-258CE8B6E573}" type="presParOf" srcId="{3AAFA863-F9BE-4B94-B9D5-E9E4C1B536E8}" destId="{BEE1DFDB-5F7B-4DD3-9FA5-C4A2816AD09C}" srcOrd="1" destOrd="0" presId="urn:microsoft.com/office/officeart/2005/8/layout/vList4"/>
    <dgm:cxn modelId="{A388EABD-16C8-4B4A-96DE-B8FB6295F430}" type="presParOf" srcId="{3AAFA863-F9BE-4B94-B9D5-E9E4C1B536E8}" destId="{05A96675-885E-432B-A0D1-76C7CF6121CD}" srcOrd="2" destOrd="0" presId="urn:microsoft.com/office/officeart/2005/8/layout/vList4"/>
    <dgm:cxn modelId="{C597EFBD-589B-4D7C-98C6-14E3FFB2A28F}" type="presParOf" srcId="{B7FDDF0B-B256-4F40-B4B3-572EE8EC060A}" destId="{73E1BEFE-7398-4AA4-B35B-3D4DE10B903A}" srcOrd="5" destOrd="0" presId="urn:microsoft.com/office/officeart/2005/8/layout/vList4"/>
    <dgm:cxn modelId="{8F77778B-D5C2-4D4A-ACEF-0F909A70A861}" type="presParOf" srcId="{B7FDDF0B-B256-4F40-B4B3-572EE8EC060A}" destId="{2A78B80A-E454-4E34-B092-ECF377BE149C}" srcOrd="6" destOrd="0" presId="urn:microsoft.com/office/officeart/2005/8/layout/vList4"/>
    <dgm:cxn modelId="{F7FB9AE3-38AC-4B8F-8B71-DFE8F8D6DDE5}" type="presParOf" srcId="{2A78B80A-E454-4E34-B092-ECF377BE149C}" destId="{0AE6D38A-1C2F-472D-BDE8-96DEC9577DE2}" srcOrd="0" destOrd="0" presId="urn:microsoft.com/office/officeart/2005/8/layout/vList4"/>
    <dgm:cxn modelId="{0E35B17F-9D46-43FD-A1D4-8FF01A01E34E}" type="presParOf" srcId="{2A78B80A-E454-4E34-B092-ECF377BE149C}" destId="{E919FCCA-F070-4B2C-9DB3-587494F48EE1}" srcOrd="1" destOrd="0" presId="urn:microsoft.com/office/officeart/2005/8/layout/vList4"/>
    <dgm:cxn modelId="{94F4E3C5-1546-4624-83A4-990CD9678959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95C59D-D659-4CCE-A581-65DFF24F740C}" type="presOf" srcId="{25F533B4-5261-4F79-BD4D-6A12B2B5D1E4}" destId="{6E763B28-D2A6-4147-A526-4C65BD94B003}" srcOrd="0" destOrd="0" presId="urn:microsoft.com/office/officeart/2005/8/layout/vList4"/>
    <dgm:cxn modelId="{1B01B51D-18ED-48F2-AF0E-D4CBA290FAAF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1810ACC1-B7F7-4DE7-8FA3-E20CCC53B66E}" type="presOf" srcId="{5EA83094-A422-4240-909B-823CFA989C54}" destId="{0AE6D38A-1C2F-472D-BDE8-96DEC9577DE2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6ADD9E89-9D25-451F-8EF4-20CFFC5EE61A}" type="presOf" srcId="{4537ECF7-E126-43B1-B7F1-294B4DA042CB}" destId="{950DA7AA-57EB-4B16-B440-85271E39DDC2}" srcOrd="1" destOrd="0" presId="urn:microsoft.com/office/officeart/2005/8/layout/vList4"/>
    <dgm:cxn modelId="{9D6DB081-4DD4-443C-8D12-8BA3E755CBEC}" type="presOf" srcId="{25F533B4-5261-4F79-BD4D-6A12B2B5D1E4}" destId="{05A96675-885E-432B-A0D1-76C7CF6121CD}" srcOrd="1" destOrd="0" presId="urn:microsoft.com/office/officeart/2005/8/layout/vList4"/>
    <dgm:cxn modelId="{EFB29419-57CB-456A-9E09-63FE91CBF18A}" type="presOf" srcId="{A58BC3EF-A95D-4730-9738-5AA446AB1765}" destId="{EF68DDB5-F53F-483D-B04F-B10672BC1351}" srcOrd="0" destOrd="0" presId="urn:microsoft.com/office/officeart/2005/8/layout/vList4"/>
    <dgm:cxn modelId="{E9AC7E83-E313-410C-87BA-A006BDCCCEE7}" type="presOf" srcId="{5EA83094-A422-4240-909B-823CFA989C54}" destId="{1982E518-FFA4-40DE-B502-4BC5121F5A7D}" srcOrd="1" destOrd="0" presId="urn:microsoft.com/office/officeart/2005/8/layout/vList4"/>
    <dgm:cxn modelId="{51454BD9-35DC-4C15-A59F-D9305659C02A}" type="presOf" srcId="{A58BC3EF-A95D-4730-9738-5AA446AB1765}" destId="{437B1279-4F1E-4BFA-827D-D4DD056BD6F6}" srcOrd="1" destOrd="0" presId="urn:microsoft.com/office/officeart/2005/8/layout/vList4"/>
    <dgm:cxn modelId="{3913F0A9-0CF7-4F26-B2C5-E84F31A37755}" type="presOf" srcId="{4537ECF7-E126-43B1-B7F1-294B4DA042CB}" destId="{F66C66B7-C4FD-4FE5-AAFB-3EED5A3A3A61}" srcOrd="0" destOrd="0" presId="urn:microsoft.com/office/officeart/2005/8/layout/vList4"/>
    <dgm:cxn modelId="{087194E1-7276-42B3-A0A7-FA1B54072597}" type="presParOf" srcId="{B7FDDF0B-B256-4F40-B4B3-572EE8EC060A}" destId="{743F5397-1ACE-4109-B393-321E1558EA60}" srcOrd="0" destOrd="0" presId="urn:microsoft.com/office/officeart/2005/8/layout/vList4"/>
    <dgm:cxn modelId="{EA249DA6-8B71-4BB9-ACF3-E5836F4F5267}" type="presParOf" srcId="{743F5397-1ACE-4109-B393-321E1558EA60}" destId="{EF68DDB5-F53F-483D-B04F-B10672BC1351}" srcOrd="0" destOrd="0" presId="urn:microsoft.com/office/officeart/2005/8/layout/vList4"/>
    <dgm:cxn modelId="{8BC08DBD-4660-40CB-A3C2-B4442F29858E}" type="presParOf" srcId="{743F5397-1ACE-4109-B393-321E1558EA60}" destId="{6A2DF4EC-0862-4C2D-8F15-32CF979AC12D}" srcOrd="1" destOrd="0" presId="urn:microsoft.com/office/officeart/2005/8/layout/vList4"/>
    <dgm:cxn modelId="{0B657F3B-EE32-412F-93E0-3F8B31CC3EA0}" type="presParOf" srcId="{743F5397-1ACE-4109-B393-321E1558EA60}" destId="{437B1279-4F1E-4BFA-827D-D4DD056BD6F6}" srcOrd="2" destOrd="0" presId="urn:microsoft.com/office/officeart/2005/8/layout/vList4"/>
    <dgm:cxn modelId="{29804060-FEBB-46D5-A3F5-1839F8D90015}" type="presParOf" srcId="{B7FDDF0B-B256-4F40-B4B3-572EE8EC060A}" destId="{9F8D8117-CCE8-4E90-BB4C-4415573E3935}" srcOrd="1" destOrd="0" presId="urn:microsoft.com/office/officeart/2005/8/layout/vList4"/>
    <dgm:cxn modelId="{7647FBF1-C2A8-4E41-8367-EAC8C09F82B2}" type="presParOf" srcId="{B7FDDF0B-B256-4F40-B4B3-572EE8EC060A}" destId="{B6641100-8AD6-4FBE-9568-B21614F8C15D}" srcOrd="2" destOrd="0" presId="urn:microsoft.com/office/officeart/2005/8/layout/vList4"/>
    <dgm:cxn modelId="{FB7F1D99-BA4D-448F-A444-87DFA4016BE8}" type="presParOf" srcId="{B6641100-8AD6-4FBE-9568-B21614F8C15D}" destId="{F66C66B7-C4FD-4FE5-AAFB-3EED5A3A3A61}" srcOrd="0" destOrd="0" presId="urn:microsoft.com/office/officeart/2005/8/layout/vList4"/>
    <dgm:cxn modelId="{8BFF7711-9CFB-470A-AA86-63F18E33EBAB}" type="presParOf" srcId="{B6641100-8AD6-4FBE-9568-B21614F8C15D}" destId="{4C81B880-7126-486A-BFAA-5A4128A01363}" srcOrd="1" destOrd="0" presId="urn:microsoft.com/office/officeart/2005/8/layout/vList4"/>
    <dgm:cxn modelId="{E933B787-EBCF-4570-ABC5-B979449AC5B0}" type="presParOf" srcId="{B6641100-8AD6-4FBE-9568-B21614F8C15D}" destId="{950DA7AA-57EB-4B16-B440-85271E39DDC2}" srcOrd="2" destOrd="0" presId="urn:microsoft.com/office/officeart/2005/8/layout/vList4"/>
    <dgm:cxn modelId="{7D6006CA-59C7-45DE-8ECE-6C4372C48C8F}" type="presParOf" srcId="{B7FDDF0B-B256-4F40-B4B3-572EE8EC060A}" destId="{4F14C9CA-D985-4E5B-9E1D-10288598A0CD}" srcOrd="3" destOrd="0" presId="urn:microsoft.com/office/officeart/2005/8/layout/vList4"/>
    <dgm:cxn modelId="{8F12CEF3-494A-4AA9-92AB-DC26433CDE80}" type="presParOf" srcId="{B7FDDF0B-B256-4F40-B4B3-572EE8EC060A}" destId="{3AAFA863-F9BE-4B94-B9D5-E9E4C1B536E8}" srcOrd="4" destOrd="0" presId="urn:microsoft.com/office/officeart/2005/8/layout/vList4"/>
    <dgm:cxn modelId="{EE545907-955A-405A-A1D2-24D91FA41055}" type="presParOf" srcId="{3AAFA863-F9BE-4B94-B9D5-E9E4C1B536E8}" destId="{6E763B28-D2A6-4147-A526-4C65BD94B003}" srcOrd="0" destOrd="0" presId="urn:microsoft.com/office/officeart/2005/8/layout/vList4"/>
    <dgm:cxn modelId="{1009D174-9781-4EDA-8017-6EE0092F458C}" type="presParOf" srcId="{3AAFA863-F9BE-4B94-B9D5-E9E4C1B536E8}" destId="{BEE1DFDB-5F7B-4DD3-9FA5-C4A2816AD09C}" srcOrd="1" destOrd="0" presId="urn:microsoft.com/office/officeart/2005/8/layout/vList4"/>
    <dgm:cxn modelId="{107FBEBA-FC7C-46B2-9EE1-5C4EEB82AE1E}" type="presParOf" srcId="{3AAFA863-F9BE-4B94-B9D5-E9E4C1B536E8}" destId="{05A96675-885E-432B-A0D1-76C7CF6121CD}" srcOrd="2" destOrd="0" presId="urn:microsoft.com/office/officeart/2005/8/layout/vList4"/>
    <dgm:cxn modelId="{1C590D84-13E0-4BDE-9687-4A2C1E099017}" type="presParOf" srcId="{B7FDDF0B-B256-4F40-B4B3-572EE8EC060A}" destId="{73E1BEFE-7398-4AA4-B35B-3D4DE10B903A}" srcOrd="5" destOrd="0" presId="urn:microsoft.com/office/officeart/2005/8/layout/vList4"/>
    <dgm:cxn modelId="{1B98E0C3-D6D5-418C-AEE8-C186755E775B}" type="presParOf" srcId="{B7FDDF0B-B256-4F40-B4B3-572EE8EC060A}" destId="{2A78B80A-E454-4E34-B092-ECF377BE149C}" srcOrd="6" destOrd="0" presId="urn:microsoft.com/office/officeart/2005/8/layout/vList4"/>
    <dgm:cxn modelId="{B08AC13D-1D14-4A22-A5DC-2E628308CFA7}" type="presParOf" srcId="{2A78B80A-E454-4E34-B092-ECF377BE149C}" destId="{0AE6D38A-1C2F-472D-BDE8-96DEC9577DE2}" srcOrd="0" destOrd="0" presId="urn:microsoft.com/office/officeart/2005/8/layout/vList4"/>
    <dgm:cxn modelId="{D72D7E23-8128-44D9-9D53-B8D73C0452DE}" type="presParOf" srcId="{2A78B80A-E454-4E34-B092-ECF377BE149C}" destId="{E919FCCA-F070-4B2C-9DB3-587494F48EE1}" srcOrd="1" destOrd="0" presId="urn:microsoft.com/office/officeart/2005/8/layout/vList4"/>
    <dgm:cxn modelId="{26D621AD-82A3-4458-A1CA-1D28B0C6BCE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04/06/2014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Eigenschaft eingeben</a:t>
            </a:r>
          </a:p>
          <a:p>
            <a:r>
              <a:rPr lang="de-DE" dirty="0" smtClean="0"/>
              <a:t>Items, wo die Eigenschaft</a:t>
            </a:r>
            <a:r>
              <a:rPr lang="de-DE" baseline="0" dirty="0" smtClean="0"/>
              <a:t> fehlt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82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Nach 10</a:t>
            </a:r>
            <a:r>
              <a:rPr lang="de-DE" baseline="0" dirty="0" smtClean="0"/>
              <a:t> min check ob es eingetragen wurde</a:t>
            </a:r>
          </a:p>
          <a:p>
            <a:r>
              <a:rPr lang="de-DE" baseline="0" dirty="0" smtClean="0"/>
              <a:t>Verschwindet von Website</a:t>
            </a:r>
          </a:p>
          <a:p>
            <a:r>
              <a:rPr lang="de-DE" baseline="0" dirty="0" smtClean="0"/>
              <a:t>Wikipedia Link</a:t>
            </a:r>
          </a:p>
          <a:p>
            <a:r>
              <a:rPr lang="de-DE" baseline="0" dirty="0" smtClean="0"/>
              <a:t>Direktes Eintragen</a:t>
            </a:r>
          </a:p>
          <a:p>
            <a:r>
              <a:rPr lang="de-DE" baseline="0" dirty="0" smtClean="0"/>
              <a:t>Gute Resonanz auf </a:t>
            </a:r>
            <a:r>
              <a:rPr lang="de-DE" baseline="0" dirty="0" err="1" smtClean="0"/>
              <a:t>Wikidata</a:t>
            </a:r>
            <a:r>
              <a:rPr lang="de-DE" baseline="0" dirty="0" smtClean="0"/>
              <a:t> mailingliste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832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</a:t>
            </a:r>
            <a:r>
              <a:rPr lang="de-DE" dirty="0" smtClean="0"/>
              <a:t>1-7</a:t>
            </a:r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Seite</a:t>
            </a:r>
            <a:r>
              <a:rPr lang="de-DE" baseline="0" dirty="0" smtClean="0"/>
              <a:t> zeigen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25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04.06.2014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04.06.2014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04.06.2014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12700" y="0"/>
            <a:ext cx="12202510" cy="6438900"/>
          </a:xfrm>
          <a:prstGeom prst="rect">
            <a:avLst/>
          </a:prstGeom>
          <a:solidFill>
            <a:srgbClr val="FFF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u="sng" dirty="0" smtClean="0"/>
              <a:t>Ranking </a:t>
            </a:r>
            <a:endParaRPr lang="en-US" u="sng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27222" y="2307139"/>
            <a:ext cx="1886607" cy="1722528"/>
          </a:xfrm>
        </p:spPr>
        <p:txBody>
          <a:bodyPr>
            <a:normAutofit/>
          </a:bodyPr>
          <a:lstStyle/>
          <a:p>
            <a:pPr algn="r"/>
            <a:r>
              <a:rPr lang="en-US" i="1" dirty="0" smtClean="0"/>
              <a:t>Properties</a:t>
            </a:r>
            <a:r>
              <a:rPr lang="en-US" i="1" dirty="0"/>
              <a:t> </a:t>
            </a:r>
            <a:r>
              <a:rPr lang="en-US" i="1" dirty="0" smtClean="0"/>
              <a:t>already used in item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8576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498963" y="166285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498963" y="278442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498963" y="350181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498963" y="459909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6324203" y="5220630"/>
            <a:ext cx="0" cy="620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Average ( </a:t>
                </a:r>
                <a:r>
                  <a:rPr lang="en-US" dirty="0"/>
                  <a:t>probability )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[</a:t>
                </a:r>
                <a:r>
                  <a:rPr lang="en-US" b="1" dirty="0"/>
                  <a:t>0,1]</a:t>
                </a:r>
                <a:endParaRPr lang="en-US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863" t="-8333" r="-8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/>
          <p:cNvCxnSpPr/>
          <p:nvPr/>
        </p:nvCxnSpPr>
        <p:spPr>
          <a:xfrm flipH="1">
            <a:off x="8102245" y="4674937"/>
            <a:ext cx="584555" cy="115045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8053539" y="4511128"/>
            <a:ext cx="1671486" cy="75433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score</a:t>
            </a:r>
            <a:endParaRPr lang="en-US" sz="3200" dirty="0"/>
          </a:p>
        </p:txBody>
      </p:sp>
      <p:sp>
        <p:nvSpPr>
          <p:cNvPr id="29" name="Left Brace 28"/>
          <p:cNvSpPr/>
          <p:nvPr/>
        </p:nvSpPr>
        <p:spPr>
          <a:xfrm>
            <a:off x="1842371" y="1769534"/>
            <a:ext cx="536028" cy="2936241"/>
          </a:xfrm>
          <a:prstGeom prst="leftBrace">
            <a:avLst>
              <a:gd name="adj1" fmla="val 122058"/>
              <a:gd name="adj2" fmla="val 319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5400000">
            <a:off x="5274225" y="-1184632"/>
            <a:ext cx="536028" cy="4158777"/>
          </a:xfrm>
          <a:prstGeom prst="leftBrace">
            <a:avLst>
              <a:gd name="adj1" fmla="val 122058"/>
              <a:gd name="adj2" fmla="val 1814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nhaltsplatzhalter 2"/>
          <p:cNvSpPr txBox="1">
            <a:spLocks/>
          </p:cNvSpPr>
          <p:nvPr/>
        </p:nvSpPr>
        <p:spPr>
          <a:xfrm>
            <a:off x="6147953" y="279065"/>
            <a:ext cx="3199302" cy="34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 smtClean="0">
                <a:solidFill>
                  <a:schemeClr val="tx1"/>
                </a:solidFill>
              </a:rPr>
              <a:t>Contemplated properties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377269" y="5404923"/>
            <a:ext cx="1727645" cy="89255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/>
              <a:t>improvement</a:t>
            </a:r>
            <a:endParaRPr lang="de-DE" sz="1600" dirty="0" smtClean="0"/>
          </a:p>
          <a:p>
            <a:r>
              <a:rPr lang="de-DE" sz="3600" dirty="0" smtClean="0"/>
              <a:t>…</a:t>
            </a:r>
            <a:r>
              <a:rPr lang="de-DE" sz="3600" dirty="0" err="1" smtClean="0"/>
              <a:t>Tf-idf</a:t>
            </a:r>
            <a:r>
              <a:rPr lang="de-DE" sz="3600" dirty="0" smtClean="0"/>
              <a:t>?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0666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Refactoring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„</a:t>
            </a:r>
            <a:r>
              <a:rPr lang="en-US" dirty="0"/>
              <a:t>we'll go ahead and have it </a:t>
            </a:r>
            <a:endParaRPr lang="en-US" dirty="0" smtClean="0"/>
          </a:p>
          <a:p>
            <a:r>
              <a:rPr lang="en-US" dirty="0" smtClean="0"/>
              <a:t>deployed with the </a:t>
            </a:r>
            <a:r>
              <a:rPr lang="en-US" dirty="0"/>
              <a:t>next </a:t>
            </a:r>
            <a:endParaRPr lang="en-US" dirty="0" smtClean="0"/>
          </a:p>
          <a:p>
            <a:r>
              <a:rPr lang="en-US" dirty="0" err="1" smtClean="0"/>
              <a:t>Wikidata</a:t>
            </a:r>
            <a:r>
              <a:rPr lang="en-US" dirty="0" smtClean="0"/>
              <a:t> </a:t>
            </a:r>
            <a:r>
              <a:rPr lang="en-US" dirty="0"/>
              <a:t>deployment on </a:t>
            </a:r>
            <a:endParaRPr lang="en-US" dirty="0" smtClean="0"/>
          </a:p>
          <a:p>
            <a:r>
              <a:rPr lang="en-US" dirty="0" smtClean="0"/>
              <a:t>June </a:t>
            </a:r>
            <a:r>
              <a:rPr lang="en-US" dirty="0"/>
              <a:t>10th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50" y="174171"/>
            <a:ext cx="2047193" cy="612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4" y="0"/>
            <a:ext cx="1690340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84" y="0"/>
            <a:ext cx="1575373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1"/>
            <a:ext cx="1553029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5"/>
          <a:stretch/>
        </p:blipFill>
        <p:spPr bwMode="auto">
          <a:xfrm>
            <a:off x="10958286" y="1059543"/>
            <a:ext cx="1621458" cy="523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2" y="2541575"/>
            <a:ext cx="6429375" cy="885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581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i="1" dirty="0" smtClean="0"/>
              <a:t>Instance of and gender </a:t>
            </a:r>
            <a:r>
              <a:rPr lang="en-US" dirty="0" smtClean="0"/>
              <a:t>occur often together, because a lot of items are </a:t>
            </a:r>
            <a:r>
              <a:rPr lang="en-US" i="1" dirty="0" smtClean="0"/>
              <a:t>humans</a:t>
            </a:r>
            <a:r>
              <a:rPr lang="en-US" dirty="0" smtClean="0"/>
              <a:t>. </a:t>
            </a:r>
          </a:p>
          <a:p>
            <a:pPr lvl="1"/>
            <a:r>
              <a:rPr lang="en-US" i="1" dirty="0" smtClean="0"/>
              <a:t>Instance of </a:t>
            </a:r>
            <a:r>
              <a:rPr lang="en-US" dirty="0" smtClean="0"/>
              <a:t>occurs with a lot of items with another type, too. </a:t>
            </a:r>
            <a:r>
              <a:rPr lang="en-US" i="1" dirty="0" smtClean="0"/>
              <a:t>Cities, movies, …</a:t>
            </a:r>
          </a:p>
          <a:p>
            <a:pPr lvl="1"/>
            <a:r>
              <a:rPr lang="en-US" dirty="0" smtClean="0"/>
              <a:t>Thus we suggest </a:t>
            </a:r>
            <a:r>
              <a:rPr lang="en-US" i="1" dirty="0" smtClean="0"/>
              <a:t>human</a:t>
            </a:r>
            <a:r>
              <a:rPr lang="en-US" dirty="0" smtClean="0"/>
              <a:t> properties for </a:t>
            </a:r>
            <a:r>
              <a:rPr lang="en-US" i="1" dirty="0" smtClean="0"/>
              <a:t>cities, movies…</a:t>
            </a:r>
          </a:p>
          <a:p>
            <a:pPr lvl="1"/>
            <a:endParaRPr lang="en-US" i="1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For each Property p: v(p) = count how many other properties p occurs with</a:t>
            </a:r>
          </a:p>
          <a:p>
            <a:pPr lvl="1"/>
            <a:r>
              <a:rPr lang="en-US" dirty="0" smtClean="0"/>
              <a:t>Use</a:t>
            </a:r>
            <a:r>
              <a:rPr lang="en-US" i="1" dirty="0" smtClean="0"/>
              <a:t> P(Property x -&gt; Property y) / v(x)</a:t>
            </a:r>
          </a:p>
          <a:p>
            <a:pPr lvl="1"/>
            <a:r>
              <a:rPr lang="en-US" i="1" dirty="0" smtClean="0"/>
              <a:t>=&gt; give more weight to more specific properties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r>
              <a:rPr lang="de-DE" dirty="0" smtClean="0"/>
              <a:t> &amp; </a:t>
            </a:r>
            <a:r>
              <a:rPr lang="de-DE" dirty="0" err="1" smtClean="0"/>
              <a:t>Qualifiers</a:t>
            </a:r>
            <a:r>
              <a:rPr lang="de-DE" dirty="0" smtClean="0"/>
              <a:t> „</a:t>
            </a:r>
            <a:r>
              <a:rPr lang="de-DE" dirty="0" err="1" smtClean="0"/>
              <a:t>Suggestions</a:t>
            </a:r>
            <a:r>
              <a:rPr lang="de-DE" dirty="0" smtClean="0"/>
              <a:t>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97" y="2101411"/>
            <a:ext cx="8972550" cy="3390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8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2: Item -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dependent</a:t>
            </a:r>
            <a:r>
              <a:rPr lang="de-DE" dirty="0" smtClean="0"/>
              <a:t> item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074" y="2286000"/>
            <a:ext cx="9572625" cy="2286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87" y="881062"/>
            <a:ext cx="3000375" cy="828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Down Arrow 2"/>
          <p:cNvSpPr/>
          <p:nvPr/>
        </p:nvSpPr>
        <p:spPr>
          <a:xfrm>
            <a:off x="4939862" y="1629103"/>
            <a:ext cx="924910" cy="2490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2 4"/>
          <p:cNvSpPr/>
          <p:nvPr/>
        </p:nvSpPr>
        <p:spPr>
          <a:xfrm flipH="1">
            <a:off x="9354207" y="1524000"/>
            <a:ext cx="2341016" cy="1524000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WOW!</a:t>
            </a:r>
          </a:p>
          <a:p>
            <a:pPr algn="ctr"/>
            <a:r>
              <a:rPr lang="de-DE" dirty="0" smtClean="0"/>
              <a:t>Magic ;-)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65" y="1348060"/>
            <a:ext cx="5857875" cy="4362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59700" y="1348060"/>
            <a:ext cx="35083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 smtClean="0"/>
              <a:t>Timezone</a:t>
            </a:r>
            <a:r>
              <a:rPr lang="de-DE" sz="2800" dirty="0" smtClean="0"/>
              <a:t> = </a:t>
            </a:r>
            <a:r>
              <a:rPr lang="de-DE" sz="2800" dirty="0" err="1" smtClean="0"/>
              <a:t>Uranium</a:t>
            </a:r>
            <a:r>
              <a:rPr lang="de-DE" sz="2800" dirty="0" smtClean="0"/>
              <a:t>, </a:t>
            </a:r>
          </a:p>
          <a:p>
            <a:r>
              <a:rPr lang="de-DE" sz="2800" dirty="0" smtClean="0"/>
              <a:t>Titania, Oberon, Ariel, </a:t>
            </a:r>
          </a:p>
          <a:p>
            <a:r>
              <a:rPr lang="de-DE" sz="2800" dirty="0" smtClean="0"/>
              <a:t>Uranus, </a:t>
            </a:r>
            <a:r>
              <a:rPr lang="de-DE" sz="2800" dirty="0" err="1" smtClean="0"/>
              <a:t>ununseptium</a:t>
            </a:r>
            <a:r>
              <a:rPr lang="de-DE" sz="2800" dirty="0" smtClean="0"/>
              <a:t>, </a:t>
            </a:r>
          </a:p>
          <a:p>
            <a:r>
              <a:rPr lang="de-DE" sz="2800" dirty="0" err="1" smtClean="0"/>
              <a:t>ununtrium</a:t>
            </a:r>
            <a:r>
              <a:rPr lang="de-DE" sz="2800" dirty="0" smtClean="0"/>
              <a:t> </a:t>
            </a:r>
            <a:r>
              <a:rPr lang="de-DE" sz="2800" b="1" dirty="0" smtClean="0"/>
              <a:t>?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40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22599" y="1326995"/>
            <a:ext cx="9169401" cy="4746997"/>
          </a:xfrm>
        </p:spPr>
        <p:txBody>
          <a:bodyPr/>
          <a:lstStyle/>
          <a:p>
            <a:r>
              <a:rPr lang="de-DE" dirty="0" err="1" smtClean="0"/>
              <a:t>Consider</a:t>
            </a:r>
            <a:r>
              <a:rPr lang="de-DE" dirty="0" smtClean="0"/>
              <a:t> Statements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-type „item“ </a:t>
            </a:r>
            <a:r>
              <a:rPr lang="de-DE" dirty="0" err="1" smtClean="0"/>
              <a:t>only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1</a:t>
            </a:r>
            <a:r>
              <a:rPr lang="en-US" dirty="0"/>
              <a:t>: count statement </a:t>
            </a:r>
            <a:r>
              <a:rPr lang="en-US" dirty="0" smtClean="0"/>
              <a:t>occurrences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2</a:t>
            </a:r>
            <a:r>
              <a:rPr lang="en-US" dirty="0"/>
              <a:t>: select relevant statements </a:t>
            </a:r>
            <a:r>
              <a:rPr lang="en-US" dirty="0" smtClean="0"/>
              <a:t>( #appearance </a:t>
            </a:r>
            <a:r>
              <a:rPr lang="en-US" dirty="0"/>
              <a:t>&gt; </a:t>
            </a:r>
            <a:r>
              <a:rPr lang="en-US" dirty="0" err="1"/>
              <a:t>avg</a:t>
            </a:r>
            <a:r>
              <a:rPr lang="en-US" dirty="0"/>
              <a:t>(appearance) x </a:t>
            </a:r>
            <a:r>
              <a:rPr lang="en-US" dirty="0" smtClean="0"/>
              <a:t>factor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3</a:t>
            </a:r>
            <a:r>
              <a:rPr lang="en-US" dirty="0"/>
              <a:t>: count statement pair </a:t>
            </a:r>
            <a:r>
              <a:rPr lang="en-US" dirty="0" smtClean="0"/>
              <a:t>appearances ( only </a:t>
            </a:r>
            <a:r>
              <a:rPr lang="en-US" dirty="0"/>
              <a:t>if both statements are </a:t>
            </a:r>
            <a:r>
              <a:rPr lang="en-US" dirty="0" smtClean="0"/>
              <a:t>“relevant”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4</a:t>
            </a:r>
            <a:r>
              <a:rPr lang="en-US" dirty="0"/>
              <a:t>: select relevant statement pairs → </a:t>
            </a:r>
            <a:r>
              <a:rPr lang="en-US" b="1" dirty="0" smtClean="0"/>
              <a:t>rules</a:t>
            </a:r>
          </a:p>
          <a:p>
            <a:r>
              <a:rPr lang="en-US" dirty="0" smtClean="0"/>
              <a:t>step</a:t>
            </a:r>
            <a:r>
              <a:rPr lang="en-US" b="1" dirty="0" smtClean="0"/>
              <a:t>5</a:t>
            </a:r>
            <a:r>
              <a:rPr lang="en-US" dirty="0"/>
              <a:t>: write </a:t>
            </a:r>
            <a:r>
              <a:rPr lang="en-US" dirty="0" smtClean="0"/>
              <a:t>to </a:t>
            </a:r>
            <a:r>
              <a:rPr lang="en-US" dirty="0"/>
              <a:t>disk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7" name="Elbow Connector 6"/>
          <p:cNvCxnSpPr>
            <a:stCxn id="6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9" y="1215914"/>
            <a:ext cx="8987462" cy="379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62" y="4721501"/>
            <a:ext cx="3657829" cy="7378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09" y="5179759"/>
            <a:ext cx="4935991" cy="7585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735395" y="5166914"/>
            <a:ext cx="3165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Kingdom</a:t>
            </a:r>
            <a:r>
              <a:rPr lang="de-DE" sz="3200" dirty="0" smtClean="0"/>
              <a:t>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de-DE" sz="3200" dirty="0" err="1" smtClean="0"/>
              <a:t>Italy</a:t>
            </a:r>
            <a:r>
              <a:rPr lang="de-DE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90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3: Edit Item Page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5" y="1327150"/>
            <a:ext cx="9699250" cy="474662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Wikidata.lib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Wikidata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Property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Value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Edit Item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Evaluation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Hackathon</a:t>
            </a:r>
            <a:endParaRPr lang="de-DE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BP N2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7" y="1327150"/>
            <a:ext cx="7307045" cy="47466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" name="Content Placeholder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4" r="31281" b="36982"/>
          <a:stretch/>
        </p:blipFill>
        <p:spPr>
          <a:xfrm>
            <a:off x="2006202" y="754910"/>
            <a:ext cx="7510098" cy="36894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534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615808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70500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956749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388761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Feedback Evaluation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329604" y="1326994"/>
            <a:ext cx="5396284" cy="4746998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feedback </a:t>
            </a:r>
          </a:p>
          <a:p>
            <a:pPr lvl="1"/>
            <a:r>
              <a:rPr lang="de-DE" dirty="0" err="1" smtClean="0"/>
              <a:t>Created</a:t>
            </a:r>
            <a:r>
              <a:rPr lang="de-DE" dirty="0" smtClean="0"/>
              <a:t> a </a:t>
            </a:r>
            <a:r>
              <a:rPr lang="de-DE" dirty="0" err="1" smtClean="0"/>
              <a:t>website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endParaRPr lang="de-DE" dirty="0" smtClean="0"/>
          </a:p>
          <a:p>
            <a:pPr lvl="1"/>
            <a:r>
              <a:rPr lang="en-US" dirty="0" smtClean="0"/>
              <a:t>User ranks suggestions </a:t>
            </a:r>
          </a:p>
          <a:p>
            <a:pPr lvl="1"/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mailing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: 100 </a:t>
            </a:r>
            <a:r>
              <a:rPr lang="de-DE" dirty="0" err="1" smtClean="0"/>
              <a:t>evaluations</a:t>
            </a:r>
            <a:endParaRPr lang="de-DE" dirty="0" smtClean="0"/>
          </a:p>
          <a:p>
            <a:pPr lvl="1"/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: </a:t>
            </a:r>
          </a:p>
          <a:p>
            <a:pPr lvl="2"/>
            <a:r>
              <a:rPr lang="de-DE" sz="1800" dirty="0" smtClean="0"/>
              <a:t>29 </a:t>
            </a:r>
            <a:r>
              <a:rPr lang="de-DE" sz="1800" dirty="0" err="1" smtClean="0"/>
              <a:t>participants</a:t>
            </a:r>
            <a:r>
              <a:rPr lang="de-DE" sz="1800" dirty="0" smtClean="0"/>
              <a:t>, 309 </a:t>
            </a:r>
            <a:r>
              <a:rPr lang="de-DE" sz="1800" dirty="0" err="1" smtClean="0"/>
              <a:t>evaluations</a:t>
            </a:r>
            <a:endParaRPr lang="de-DE" sz="1800" dirty="0"/>
          </a:p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69" y="1010093"/>
            <a:ext cx="7369761" cy="5390706"/>
          </a:xfrm>
        </p:spPr>
      </p:pic>
    </p:spTree>
    <p:extLst>
      <p:ext uri="{BB962C8B-B14F-4D97-AF65-F5344CB8AC3E}">
        <p14:creationId xmlns:p14="http://schemas.microsoft.com/office/powerpoint/2010/main" val="179837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3" y="1045483"/>
            <a:ext cx="4876800" cy="324993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70" y="1093076"/>
            <a:ext cx="3344091" cy="222591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Hackathon</a:t>
            </a:r>
            <a:r>
              <a:rPr lang="de-DE" dirty="0" smtClean="0"/>
              <a:t> </a:t>
            </a:r>
            <a:r>
              <a:rPr lang="de-DE" dirty="0" err="1" smtClean="0"/>
              <a:t>Impressions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66" y="3614019"/>
            <a:ext cx="4367889" cy="2459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3" y="4239438"/>
            <a:ext cx="3344091" cy="2225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47" y="4239436"/>
            <a:ext cx="3344091" cy="22259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29" y="1093076"/>
            <a:ext cx="3338506" cy="1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5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8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888290"/>
            <a:ext cx="4762500" cy="29781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thumb/9/9e/Wikipedia-logo-v2-de.svg/500px-Wikipedia-logo-v2-de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1969377"/>
            <a:ext cx="1652494" cy="18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4/4b/Wiktionary-logo-de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062164"/>
            <a:ext cx="711200" cy="8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Commons-logo-en.sv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1879850"/>
            <a:ext cx="1397000" cy="183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Wikibooks-logo-de.sv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9" y="2788525"/>
            <a:ext cx="965201" cy="9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Content: Items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97876" y="1881352"/>
            <a:ext cx="2701158" cy="81980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V="1">
            <a:off x="3703459" y="1048889"/>
            <a:ext cx="2676320" cy="95252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9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„Statement“ = Property + Value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24304" y="3249299"/>
            <a:ext cx="1933904" cy="570765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  <a:endCxn id="6" idx="2"/>
          </p:cNvCxnSpPr>
          <p:nvPr/>
        </p:nvCxnSpPr>
        <p:spPr>
          <a:xfrm flipV="1">
            <a:off x="2291256" y="1002633"/>
            <a:ext cx="3213664" cy="224666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083536" y="3245647"/>
            <a:ext cx="1933904" cy="417398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V="1">
            <a:off x="4050488" y="1002635"/>
            <a:ext cx="3947884" cy="224301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13683" y="5232102"/>
            <a:ext cx="3160237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/>
              <a:t>Recorded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maintained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-Users: „Community“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&amp; 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>
                <a:solidFill>
                  <a:schemeClr val="accent3"/>
                </a:solidFill>
              </a:rPr>
              <a:t>Create a common data repository</a:t>
            </a:r>
            <a:endParaRPr lang="de-DE" dirty="0">
              <a:solidFill>
                <a:schemeClr val="accent3"/>
              </a:solidFill>
            </a:endParaRPr>
          </a:p>
          <a:p>
            <a:endParaRPr lang="de-DE" dirty="0" smtClean="0"/>
          </a:p>
          <a:p>
            <a:r>
              <a:rPr lang="en-US" dirty="0" smtClean="0"/>
              <a:t>Support</a:t>
            </a:r>
            <a:r>
              <a:rPr lang="en-US" b="1" dirty="0" smtClean="0"/>
              <a:t> </a:t>
            </a:r>
            <a:r>
              <a:rPr lang="en-US" dirty="0" smtClean="0"/>
              <a:t>other </a:t>
            </a:r>
            <a:r>
              <a:rPr lang="en-US" b="1" dirty="0" smtClean="0"/>
              <a:t>Wikimedia </a:t>
            </a:r>
            <a:r>
              <a:rPr lang="en-US" dirty="0" smtClean="0"/>
              <a:t>projects, e.g.. Wikipedia</a:t>
            </a:r>
            <a:endParaRPr lang="en-US" b="1" dirty="0" smtClean="0"/>
          </a:p>
          <a:p>
            <a:pPr lvl="1"/>
            <a:r>
              <a:rPr lang="en-US" dirty="0" smtClean="0"/>
              <a:t>Centralizing language links</a:t>
            </a:r>
          </a:p>
          <a:p>
            <a:pPr lvl="1"/>
            <a:r>
              <a:rPr lang="en-US" dirty="0" smtClean="0"/>
              <a:t>Providing a central place for info box data for all </a:t>
            </a:r>
            <a:r>
              <a:rPr lang="en-US" dirty="0" err="1" smtClean="0"/>
              <a:t>Wikipedias</a:t>
            </a:r>
            <a:endParaRPr lang="en-US" dirty="0" smtClean="0"/>
          </a:p>
          <a:p>
            <a:pPr lvl="1"/>
            <a:r>
              <a:rPr lang="en-US" dirty="0" smtClean="0"/>
              <a:t>Creating and updating list articles based on data in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02" y="758825"/>
            <a:ext cx="6496050" cy="40957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1: Property </a:t>
            </a:r>
            <a:r>
              <a:rPr lang="de-DE" dirty="0" err="1" smtClean="0"/>
              <a:t>Suggestions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 flipH="1">
            <a:off x="8618398" y="3000375"/>
            <a:ext cx="457256" cy="1854200"/>
          </a:xfrm>
          <a:prstGeom prst="leftBrace">
            <a:avLst>
              <a:gd name="adj1" fmla="val 113876"/>
              <a:gd name="adj2" fmla="val 3555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75654" y="3449161"/>
            <a:ext cx="129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Suggestions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 smtClean="0"/>
              <a:t>Dump</a:t>
            </a:r>
            <a:r>
              <a:rPr lang="de-DE" u="sng" dirty="0" smtClean="0"/>
              <a:t> </a:t>
            </a:r>
            <a:r>
              <a:rPr lang="de-DE" u="sng" dirty="0" err="1" smtClean="0"/>
              <a:t>parsing</a:t>
            </a:r>
            <a:endParaRPr lang="en-US" u="sn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/>
              <a:t>„Pages“ </a:t>
            </a:r>
            <a:r>
              <a:rPr lang="de-DE" dirty="0" err="1"/>
              <a:t>Dump</a:t>
            </a:r>
            <a:r>
              <a:rPr lang="de-DE" dirty="0"/>
              <a:t>: </a:t>
            </a:r>
            <a:r>
              <a:rPr lang="de-DE" dirty="0" smtClean="0"/>
              <a:t>XML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Json</a:t>
            </a:r>
            <a:endParaRPr lang="de-DE" dirty="0" smtClean="0"/>
          </a:p>
          <a:p>
            <a:r>
              <a:rPr lang="en-US" dirty="0"/>
              <a:t>Reduction and conversion into CSV: </a:t>
            </a:r>
            <a:endParaRPr lang="de-DE" dirty="0" smtClean="0"/>
          </a:p>
          <a:p>
            <a:pPr lvl="1"/>
            <a:r>
              <a:rPr lang="de-DE" dirty="0"/>
              <a:t>All </a:t>
            </a:r>
            <a:r>
              <a:rPr lang="de-DE" b="1" dirty="0" err="1"/>
              <a:t>statements</a:t>
            </a:r>
            <a:r>
              <a:rPr lang="de-DE" dirty="0"/>
              <a:t>: „</a:t>
            </a:r>
            <a:r>
              <a:rPr lang="de-DE" dirty="0" err="1"/>
              <a:t>subject</a:t>
            </a:r>
            <a:r>
              <a:rPr lang="de-DE" dirty="0"/>
              <a:t> – </a:t>
            </a:r>
            <a:r>
              <a:rPr lang="en-US" dirty="0"/>
              <a:t>predicate </a:t>
            </a:r>
            <a:r>
              <a:rPr lang="de-DE" dirty="0"/>
              <a:t>– </a:t>
            </a:r>
            <a:r>
              <a:rPr lang="en-US" dirty="0"/>
              <a:t>object </a:t>
            </a:r>
            <a:r>
              <a:rPr lang="de-DE" dirty="0"/>
              <a:t>“ =  „</a:t>
            </a:r>
            <a:r>
              <a:rPr lang="de-DE" b="1" dirty="0"/>
              <a:t>Item</a:t>
            </a:r>
            <a:r>
              <a:rPr lang="de-DE" dirty="0"/>
              <a:t> – </a:t>
            </a:r>
            <a:r>
              <a:rPr lang="de-DE" b="1" dirty="0"/>
              <a:t>Property</a:t>
            </a:r>
            <a:r>
              <a:rPr lang="de-DE" dirty="0"/>
              <a:t> – </a:t>
            </a:r>
            <a:r>
              <a:rPr lang="de-DE" b="1" dirty="0"/>
              <a:t>Value</a:t>
            </a:r>
            <a:r>
              <a:rPr lang="de-DE" dirty="0" smtClean="0"/>
              <a:t>“</a:t>
            </a:r>
            <a:endParaRPr lang="en-US" sz="3200" dirty="0" smtClean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7" y="1277256"/>
            <a:ext cx="5334966" cy="3294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75484" y="1515658"/>
            <a:ext cx="2191233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Wikidata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3600" dirty="0" smtClean="0">
                <a:solidFill>
                  <a:schemeClr val="accent1"/>
                </a:solidFill>
              </a:rPr>
              <a:t>DUMP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6"/>
          <a:stretch/>
        </p:blipFill>
        <p:spPr bwMode="auto">
          <a:xfrm>
            <a:off x="7215292" y="1277256"/>
            <a:ext cx="4542501" cy="3294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60518" y="3683929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6" name="Elbow Connector 15"/>
          <p:cNvCxnSpPr>
            <a:stCxn id="9" idx="3"/>
            <a:endCxn id="12" idx="1"/>
          </p:cNvCxnSpPr>
          <p:nvPr/>
        </p:nvCxnSpPr>
        <p:spPr>
          <a:xfrm>
            <a:off x="6266717" y="1838824"/>
            <a:ext cx="793801" cy="2168271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smtClean="0"/>
              <a:t>Analysis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5420" y="1326995"/>
            <a:ext cx="3179379" cy="4746997"/>
          </a:xfrm>
        </p:spPr>
        <p:txBody>
          <a:bodyPr/>
          <a:lstStyle/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pair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Calculate</a:t>
            </a:r>
            <a:r>
              <a:rPr lang="de-DE" dirty="0" smtClean="0"/>
              <a:t>:</a:t>
            </a:r>
          </a:p>
          <a:p>
            <a:r>
              <a:rPr lang="de-DE" dirty="0" smtClean="0"/>
              <a:t>P(„</a:t>
            </a:r>
            <a:r>
              <a:rPr lang="de-DE" i="1" dirty="0" err="1" smtClean="0"/>
              <a:t>property</a:t>
            </a:r>
            <a:r>
              <a:rPr lang="de-DE" i="1" dirty="0" smtClean="0"/>
              <a:t> x </a:t>
            </a:r>
            <a:r>
              <a:rPr lang="de-DE" i="1" dirty="0" err="1" smtClean="0"/>
              <a:t>appears</a:t>
            </a:r>
            <a:r>
              <a:rPr lang="de-DE" i="1" dirty="0" smtClean="0"/>
              <a:t> in an item </a:t>
            </a:r>
            <a:r>
              <a:rPr lang="de-DE" i="1" dirty="0" err="1" smtClean="0"/>
              <a:t>whenever</a:t>
            </a:r>
            <a:r>
              <a:rPr lang="de-DE" i="1" dirty="0" smtClean="0"/>
              <a:t> </a:t>
            </a:r>
            <a:r>
              <a:rPr lang="de-DE" i="1" dirty="0" err="1" smtClean="0"/>
              <a:t>property</a:t>
            </a:r>
            <a:r>
              <a:rPr lang="de-DE" i="1" dirty="0" smtClean="0"/>
              <a:t> y </a:t>
            </a:r>
            <a:r>
              <a:rPr lang="de-DE" i="1" dirty="0" err="1" smtClean="0"/>
              <a:t>does</a:t>
            </a:r>
            <a:r>
              <a:rPr lang="de-DE" dirty="0" smtClean="0"/>
              <a:t>“)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graphicFrame>
        <p:nvGraphicFramePr>
          <p:cNvPr id="10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410215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5" name="Elbow Connector 24"/>
          <p:cNvCxnSpPr>
            <a:stCxn id="8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3361" y="111861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76944" y="1254014"/>
            <a:ext cx="30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y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2728322" y="1221581"/>
            <a:ext cx="433978" cy="3667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0800000">
            <a:off x="7620000" y="3981452"/>
            <a:ext cx="1009652" cy="352424"/>
          </a:xfrm>
          <a:prstGeom prst="bentConnector3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7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772</Words>
  <Application>Microsoft Office PowerPoint</Application>
  <PresentationFormat>Custom</PresentationFormat>
  <Paragraphs>325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powerpoint_hpi_cgs_wide</vt:lpstr>
      <vt:lpstr>Wikidata.lib</vt:lpstr>
      <vt:lpstr>Wikidata.lib</vt:lpstr>
      <vt:lpstr>Wikidata</vt:lpstr>
      <vt:lpstr>Wikidatas Content: Items</vt:lpstr>
      <vt:lpstr>„Statement“ = Property + Value</vt:lpstr>
      <vt:lpstr>Vision &amp; Goals</vt:lpstr>
      <vt:lpstr>Achievement 1: Property Suggestions</vt:lpstr>
      <vt:lpstr>Dump parsing</vt:lpstr>
      <vt:lpstr>Analysis</vt:lpstr>
      <vt:lpstr>Ranking </vt:lpstr>
      <vt:lpstr>Refactoring</vt:lpstr>
      <vt:lpstr>Improvement</vt:lpstr>
      <vt:lpstr>Sources &amp; Qualifiers „Suggestions“</vt:lpstr>
      <vt:lpstr>Achievement 2: Item - property dependent item search </vt:lpstr>
      <vt:lpstr>… instead of</vt:lpstr>
      <vt:lpstr>Analysis</vt:lpstr>
      <vt:lpstr>Example rules</vt:lpstr>
      <vt:lpstr>Achievement 3: Edit Item Page</vt:lpstr>
      <vt:lpstr>PowerPoint Presentation</vt:lpstr>
      <vt:lpstr>PowerPoint Presentation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User Feedback Evaluation</vt:lpstr>
      <vt:lpstr>Hackathon Impressions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188</cp:revision>
  <dcterms:created xsi:type="dcterms:W3CDTF">2014-01-22T15:15:36Z</dcterms:created>
  <dcterms:modified xsi:type="dcterms:W3CDTF">2014-06-04T09:03:49Z</dcterms:modified>
</cp:coreProperties>
</file>